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0"/>
  </p:notesMasterIdLst>
  <p:handoutMasterIdLst>
    <p:handoutMasterId r:id="rId71"/>
  </p:handoutMasterIdLst>
  <p:sldIdLst>
    <p:sldId id="283" r:id="rId35"/>
    <p:sldId id="299" r:id="rId36"/>
    <p:sldId id="298" r:id="rId37"/>
    <p:sldId id="295" r:id="rId38"/>
    <p:sldId id="296" r:id="rId39"/>
    <p:sldId id="297" r:id="rId40"/>
    <p:sldId id="300" r:id="rId41"/>
    <p:sldId id="290" r:id="rId42"/>
    <p:sldId id="291" r:id="rId43"/>
    <p:sldId id="292" r:id="rId44"/>
    <p:sldId id="293" r:id="rId45"/>
    <p:sldId id="294" r:id="rId46"/>
    <p:sldId id="301" r:id="rId47"/>
    <p:sldId id="302" r:id="rId48"/>
    <p:sldId id="257" r:id="rId49"/>
    <p:sldId id="261" r:id="rId50"/>
    <p:sldId id="260" r:id="rId51"/>
    <p:sldId id="271" r:id="rId52"/>
    <p:sldId id="264" r:id="rId53"/>
    <p:sldId id="268" r:id="rId54"/>
    <p:sldId id="275" r:id="rId55"/>
    <p:sldId id="265" r:id="rId56"/>
    <p:sldId id="269" r:id="rId57"/>
    <p:sldId id="288" r:id="rId58"/>
    <p:sldId id="286" r:id="rId59"/>
    <p:sldId id="272" r:id="rId60"/>
    <p:sldId id="273" r:id="rId61"/>
    <p:sldId id="274" r:id="rId62"/>
    <p:sldId id="267" r:id="rId63"/>
    <p:sldId id="259" r:id="rId64"/>
    <p:sldId id="289" r:id="rId65"/>
    <p:sldId id="280" r:id="rId66"/>
    <p:sldId id="285" r:id="rId67"/>
    <p:sldId id="277" r:id="rId68"/>
    <p:sldId id="25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9"/>
            <p14:sldId id="298"/>
            <p14:sldId id="295"/>
            <p14:sldId id="296"/>
            <p14:sldId id="297"/>
            <p14:sldId id="300"/>
            <p14:sldId id="290"/>
            <p14:sldId id="291"/>
            <p14:sldId id="292"/>
            <p14:sldId id="293"/>
            <p14:sldId id="294"/>
            <p14:sldId id="301"/>
            <p14:sldId id="302"/>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105" d="100"/>
          <a:sy n="105" d="100"/>
        </p:scale>
        <p:origin x="1155" y="39"/>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6/6/2017 9:54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6/6/2017 9:54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6/6/2017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6/6/2017 9:54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png"/><Relationship Id="rId2" Type="http://schemas.openxmlformats.org/officeDocument/2006/relationships/customXml" Target="../../customXml/item12.xml"/><Relationship Id="rId1" Type="http://schemas.openxmlformats.org/officeDocument/2006/relationships/customXml" Target="../../customXml/item23.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3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1.png"/><Relationship Id="rId2" Type="http://schemas.openxmlformats.org/officeDocument/2006/relationships/customXml" Target="../../customXml/item32.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30.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2.png"/><Relationship Id="rId2" Type="http://schemas.openxmlformats.org/officeDocument/2006/relationships/customXml" Target="../../customXml/item26.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customXml" Target="../../customXml/item29.xml"/><Relationship Id="rId4" Type="http://schemas.openxmlformats.org/officeDocument/2006/relationships/customXml" Target="../../customXml/item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0.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1.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18" Type="http://schemas.openxmlformats.org/officeDocument/2006/relationships/image" Target="../media/image26.emf"/><Relationship Id="rId26" Type="http://schemas.openxmlformats.org/officeDocument/2006/relationships/image" Target="../media/image72.emf"/><Relationship Id="rId3" Type="http://schemas.openxmlformats.org/officeDocument/2006/relationships/image" Target="../media/image30.emf"/><Relationship Id="rId21" Type="http://schemas.openxmlformats.org/officeDocument/2006/relationships/image" Target="../media/image68.emf"/><Relationship Id="rId7" Type="http://schemas.openxmlformats.org/officeDocument/2006/relationships/image" Target="../media/image55.emf"/><Relationship Id="rId12" Type="http://schemas.openxmlformats.org/officeDocument/2006/relationships/image" Target="../media/image60.emf"/><Relationship Id="rId17" Type="http://schemas.openxmlformats.org/officeDocument/2006/relationships/image" Target="../media/image65.emf"/><Relationship Id="rId25" Type="http://schemas.openxmlformats.org/officeDocument/2006/relationships/image" Target="../media/image71.emf"/><Relationship Id="rId33" Type="http://schemas.openxmlformats.org/officeDocument/2006/relationships/image" Target="../media/image79.emf"/><Relationship Id="rId2" Type="http://schemas.openxmlformats.org/officeDocument/2006/relationships/image" Target="../media/image29.emf"/><Relationship Id="rId16" Type="http://schemas.openxmlformats.org/officeDocument/2006/relationships/image" Target="../media/image64.emf"/><Relationship Id="rId20" Type="http://schemas.openxmlformats.org/officeDocument/2006/relationships/image" Target="../media/image67.emf"/><Relationship Id="rId29" Type="http://schemas.openxmlformats.org/officeDocument/2006/relationships/image" Target="../media/image75.emf"/><Relationship Id="rId1" Type="http://schemas.openxmlformats.org/officeDocument/2006/relationships/slideLayout" Target="../slideLayouts/slideLayout20.xml"/><Relationship Id="rId6" Type="http://schemas.openxmlformats.org/officeDocument/2006/relationships/image" Target="../media/image54.emf"/><Relationship Id="rId11" Type="http://schemas.openxmlformats.org/officeDocument/2006/relationships/image" Target="../media/image59.emf"/><Relationship Id="rId24" Type="http://schemas.openxmlformats.org/officeDocument/2006/relationships/image" Target="../media/image25.emf"/><Relationship Id="rId32" Type="http://schemas.openxmlformats.org/officeDocument/2006/relationships/image" Target="../media/image78.emf"/><Relationship Id="rId5" Type="http://schemas.openxmlformats.org/officeDocument/2006/relationships/image" Target="../media/image31.emf"/><Relationship Id="rId15" Type="http://schemas.openxmlformats.org/officeDocument/2006/relationships/image" Target="../media/image63.emf"/><Relationship Id="rId23" Type="http://schemas.openxmlformats.org/officeDocument/2006/relationships/image" Target="../media/image70.emf"/><Relationship Id="rId28" Type="http://schemas.openxmlformats.org/officeDocument/2006/relationships/image" Target="../media/image74.emf"/><Relationship Id="rId10" Type="http://schemas.openxmlformats.org/officeDocument/2006/relationships/image" Target="../media/image58.emf"/><Relationship Id="rId19" Type="http://schemas.openxmlformats.org/officeDocument/2006/relationships/image" Target="../media/image66.emf"/><Relationship Id="rId31" Type="http://schemas.openxmlformats.org/officeDocument/2006/relationships/image" Target="../media/image77.emf"/><Relationship Id="rId4" Type="http://schemas.openxmlformats.org/officeDocument/2006/relationships/image" Target="../media/image53.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69.emf"/><Relationship Id="rId27" Type="http://schemas.openxmlformats.org/officeDocument/2006/relationships/image" Target="../media/image73.emf"/><Relationship Id="rId30" Type="http://schemas.openxmlformats.org/officeDocument/2006/relationships/image" Target="../media/image7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type="body" sz="quarter" idx="10"/>
          </p:nvPr>
        </p:nvSpPr>
        <p:spPr>
          <a:xfrm>
            <a:off x="365760" y="1371600"/>
            <a:ext cx="11704320" cy="2452979"/>
          </a:xfrm>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type="body" sz="quarter" idx="10"/>
          </p:nvPr>
        </p:nvSpPr>
        <p:spPr>
          <a:xfrm>
            <a:off x="365760" y="1371600"/>
            <a:ext cx="11704320" cy="2563779"/>
          </a:xfrm>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ML or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Added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Quality</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a53d73d2-368b-429e-b817-1324eec1382c"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369f9055-6b6c-48b9-9320-5df2d46c430a" Revision="1" Stencil="7276b9ef-3953-4dce-a89b-ed85f20b8b93" StencilVersion="1.0"/>
</Control>
</file>

<file path=customXml/item33.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53d73d2-368b-429e-b817-1324eec1382c"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10.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6.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8.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9.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0.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4.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6.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7.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8.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9.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30.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3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3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4.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5.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8.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2477</TotalTime>
  <Words>1608</Words>
  <Application>Microsoft Office PowerPoint</Application>
  <PresentationFormat>Custom</PresentationFormat>
  <Paragraphs>249</Paragraphs>
  <Slides>35</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Consolas</vt:lpstr>
      <vt:lpstr>Segoe UI</vt:lpstr>
      <vt:lpstr>Segoe UI Light</vt:lpstr>
      <vt:lpstr>Segoe UI Semibold</vt:lpstr>
      <vt:lpstr>Segoe UI Semilight</vt:lpstr>
      <vt:lpstr>Wingdings</vt:lpstr>
      <vt:lpstr>WHITE TEMPLATE</vt:lpstr>
      <vt:lpstr>Microsoft Cognitive Services</vt:lpstr>
      <vt:lpstr>Does your bot need ML or AI?</vt:lpstr>
      <vt:lpstr>PowerPoint Presentation</vt:lpstr>
      <vt:lpstr>Why Microsoft Cognitive Services?</vt:lpstr>
      <vt:lpstr>PowerPoint Presentation</vt:lpstr>
      <vt:lpstr>PowerPoint Presentation</vt:lpstr>
      <vt:lpstr>PowerPoint Presentation</vt:lpstr>
      <vt:lpstr>Text Analytics</vt:lpstr>
      <vt:lpstr>What is the user saying?</vt:lpstr>
      <vt:lpstr>Text Analytics</vt:lpstr>
      <vt:lpstr>PowerPoint Presentation</vt:lpstr>
      <vt:lpstr>Text Analytics</vt:lpstr>
      <vt:lpstr>Automating translation</vt:lpstr>
      <vt:lpstr>Managing translations</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206</cp:revision>
  <dcterms:created xsi:type="dcterms:W3CDTF">2015-06-04T21:40:17Z</dcterms:created>
  <dcterms:modified xsi:type="dcterms:W3CDTF">2017-06-06T22:46:28Z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